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2"/>
  </p:notesMasterIdLst>
  <p:sldIdLst>
    <p:sldId id="256" r:id="rId2"/>
    <p:sldId id="271" r:id="rId3"/>
    <p:sldId id="272" r:id="rId4"/>
    <p:sldId id="278" r:id="rId5"/>
    <p:sldId id="257" r:id="rId6"/>
    <p:sldId id="276" r:id="rId7"/>
    <p:sldId id="275" r:id="rId8"/>
    <p:sldId id="259" r:id="rId9"/>
    <p:sldId id="279" r:id="rId10"/>
    <p:sldId id="277" r:id="rId11"/>
    <p:sldId id="258" r:id="rId12"/>
    <p:sldId id="281" r:id="rId13"/>
    <p:sldId id="280" r:id="rId14"/>
    <p:sldId id="264" r:id="rId15"/>
    <p:sldId id="282" r:id="rId16"/>
    <p:sldId id="283" r:id="rId17"/>
    <p:sldId id="284" r:id="rId18"/>
    <p:sldId id="265" r:id="rId19"/>
    <p:sldId id="270" r:id="rId20"/>
    <p:sldId id="28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5AB7D99-58F1-E647-BAEF-C2CD163D93E9}">
          <p14:sldIdLst>
            <p14:sldId id="256"/>
            <p14:sldId id="271"/>
            <p14:sldId id="272"/>
            <p14:sldId id="278"/>
            <p14:sldId id="257"/>
            <p14:sldId id="276"/>
            <p14:sldId id="275"/>
            <p14:sldId id="259"/>
            <p14:sldId id="279"/>
            <p14:sldId id="277"/>
            <p14:sldId id="258"/>
            <p14:sldId id="281"/>
            <p14:sldId id="280"/>
            <p14:sldId id="264"/>
            <p14:sldId id="282"/>
            <p14:sldId id="283"/>
            <p14:sldId id="284"/>
            <p14:sldId id="265"/>
            <p14:sldId id="270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3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12.tiff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png>
</file>

<file path=ppt/media/image2.png>
</file>

<file path=ppt/media/image20.png>
</file>

<file path=ppt/media/image21.tiff>
</file>

<file path=ppt/media/image22.tiff>
</file>

<file path=ppt/media/image23.tiff>
</file>

<file path=ppt/media/image24.tiff>
</file>

<file path=ppt/media/image25.png>
</file>

<file path=ppt/media/image26.png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B1DA0-2B2F-FA4B-856C-E931E4EB6B4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5E2F3-6F4C-044A-82A9-D18B13444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00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37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96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910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36320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2004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431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7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8743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43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474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378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698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46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16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243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851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889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4500183-F711-415C-9FDC-C8661DA09E9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97493-9E74-4465-8265-6018D269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96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Relationship Id="rId3" Type="http://schemas.openxmlformats.org/officeDocument/2006/relationships/image" Target="../media/image1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Relationship Id="rId3" Type="http://schemas.openxmlformats.org/officeDocument/2006/relationships/image" Target="../media/image2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Relationship Id="rId3" Type="http://schemas.openxmlformats.org/officeDocument/2006/relationships/image" Target="../media/image2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Relationship Id="rId3" Type="http://schemas.openxmlformats.org/officeDocument/2006/relationships/image" Target="../media/image2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tiff"/><Relationship Id="rId3" Type="http://schemas.openxmlformats.org/officeDocument/2006/relationships/image" Target="../media/image3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4" Type="http://schemas.openxmlformats.org/officeDocument/2006/relationships/image" Target="../media/image33.tiff"/><Relationship Id="rId5" Type="http://schemas.openxmlformats.org/officeDocument/2006/relationships/image" Target="../media/image34.tiff"/><Relationship Id="rId6" Type="http://schemas.openxmlformats.org/officeDocument/2006/relationships/image" Target="../media/image35.tiff"/><Relationship Id="rId7" Type="http://schemas.openxmlformats.org/officeDocument/2006/relationships/image" Target="../media/image3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Relationship Id="rId3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AEC09D-6193-81D9-89C8-842CA73BD2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910" y="1447799"/>
            <a:ext cx="12048090" cy="3329581"/>
          </a:xfrm>
        </p:spPr>
        <p:txBody>
          <a:bodyPr/>
          <a:lstStyle/>
          <a:p>
            <a:r>
              <a:rPr lang="en-US" dirty="0"/>
              <a:t>Project </a:t>
            </a:r>
            <a:r>
              <a:rPr lang="en-US" dirty="0" smtClean="0"/>
              <a:t>1 – Airbnb Analysis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FE8B3EA-E176-AE04-F9B6-8F539E3397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Jeneen</a:t>
            </a:r>
            <a:r>
              <a:rPr lang="en-US" dirty="0"/>
              <a:t> </a:t>
            </a:r>
            <a:r>
              <a:rPr lang="en-US" dirty="0" err="1"/>
              <a:t>Gnilka</a:t>
            </a:r>
            <a:r>
              <a:rPr lang="en-US" dirty="0"/>
              <a:t>, Tim Mandel, Austin Vasquez</a:t>
            </a:r>
          </a:p>
        </p:txBody>
      </p:sp>
    </p:spTree>
    <p:extLst>
      <p:ext uri="{BB962C8B-B14F-4D97-AF65-F5344CB8AC3E}">
        <p14:creationId xmlns:p14="http://schemas.microsoft.com/office/powerpoint/2010/main" val="377175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Price by # of Beds </a:t>
            </a:r>
            <a:r>
              <a:rPr lang="en-US" dirty="0" smtClean="0"/>
              <a:t>– Columbus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048" y="1853248"/>
            <a:ext cx="1404257" cy="47454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504" y="1853248"/>
            <a:ext cx="5554194" cy="472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3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F1A3C1-CFD8-87EB-D96F-9350718B4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538" y="-15546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Average Price </a:t>
            </a:r>
            <a:r>
              <a:rPr lang="en-US" dirty="0" smtClean="0"/>
              <a:t>by</a:t>
            </a:r>
            <a:r>
              <a:rPr lang="en-US" dirty="0" smtClean="0"/>
              <a:t> </a:t>
            </a:r>
            <a:r>
              <a:rPr lang="en-US" dirty="0"/>
              <a:t># of </a:t>
            </a:r>
            <a:r>
              <a:rPr lang="en-US" dirty="0" smtClean="0"/>
              <a:t>Bathrooms – Asheville</a:t>
            </a:r>
            <a:endParaRPr lang="en-US" dirty="0"/>
          </a:p>
        </p:txBody>
      </p:sp>
      <p:pic>
        <p:nvPicPr>
          <p:cNvPr id="5" name="Picture 4" descr="A table of numbers and numbers&#10;&#10;Description automatically generated">
            <a:extLst>
              <a:ext uri="{FF2B5EF4-FFF2-40B4-BE49-F238E27FC236}">
                <a16:creationId xmlns:a16="http://schemas.microsoft.com/office/drawing/2014/main" xmlns="" id="{372CCF58-A7B7-DED0-D44E-D432191A5F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03" t="2141" r="53324"/>
          <a:stretch/>
        </p:blipFill>
        <p:spPr>
          <a:xfrm>
            <a:off x="1499813" y="1510641"/>
            <a:ext cx="1897882" cy="51080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B7F2568-F3A5-66C0-9183-D2E51FACA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138" y="1510642"/>
            <a:ext cx="6441808" cy="518174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xmlns="" id="{C90BB5DA-E243-173B-09D5-A84DA803BD0D}"/>
              </a:ext>
            </a:extLst>
          </p:cNvPr>
          <p:cNvCxnSpPr/>
          <p:nvPr/>
        </p:nvCxnSpPr>
        <p:spPr>
          <a:xfrm>
            <a:off x="8602463" y="1985135"/>
            <a:ext cx="816746" cy="4083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9D7C93B-6808-3487-98A2-55BBD6A4F4FF}"/>
              </a:ext>
            </a:extLst>
          </p:cNvPr>
          <p:cNvSpPr txBox="1"/>
          <p:nvPr/>
        </p:nvSpPr>
        <p:spPr>
          <a:xfrm>
            <a:off x="7093258" y="1777386"/>
            <a:ext cx="15092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rgbClr val="FF0000"/>
                </a:solidFill>
              </a:rPr>
              <a:t>Outlier(boutique hotel)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81AFFB10-AC71-3593-B9AF-5B11B5080E12}"/>
              </a:ext>
            </a:extLst>
          </p:cNvPr>
          <p:cNvCxnSpPr>
            <a:cxnSpLocks/>
          </p:cNvCxnSpPr>
          <p:nvPr/>
        </p:nvCxnSpPr>
        <p:spPr>
          <a:xfrm>
            <a:off x="2224506" y="3073512"/>
            <a:ext cx="1079377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B87BDE16-007C-1AE3-FAF5-AD724302E70A}"/>
              </a:ext>
            </a:extLst>
          </p:cNvPr>
          <p:cNvCxnSpPr>
            <a:cxnSpLocks/>
          </p:cNvCxnSpPr>
          <p:nvPr/>
        </p:nvCxnSpPr>
        <p:spPr>
          <a:xfrm>
            <a:off x="2039554" y="3468593"/>
            <a:ext cx="126432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3A2F4AF4-F447-2D6B-DFF1-F8DFC2E2D750}"/>
              </a:ext>
            </a:extLst>
          </p:cNvPr>
          <p:cNvCxnSpPr>
            <a:cxnSpLocks/>
          </p:cNvCxnSpPr>
          <p:nvPr/>
        </p:nvCxnSpPr>
        <p:spPr>
          <a:xfrm>
            <a:off x="2039554" y="4276374"/>
            <a:ext cx="126432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55D00F03-B2AB-D0F3-5E24-C0DEA9A53A74}"/>
              </a:ext>
            </a:extLst>
          </p:cNvPr>
          <p:cNvCxnSpPr>
            <a:cxnSpLocks/>
          </p:cNvCxnSpPr>
          <p:nvPr/>
        </p:nvCxnSpPr>
        <p:spPr>
          <a:xfrm>
            <a:off x="2132030" y="3863674"/>
            <a:ext cx="117185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7362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0" y="216235"/>
            <a:ext cx="9404723" cy="1400530"/>
          </a:xfrm>
        </p:spPr>
        <p:txBody>
          <a:bodyPr/>
          <a:lstStyle/>
          <a:p>
            <a:pPr algn="ctr"/>
            <a:r>
              <a:rPr lang="en-US" dirty="0"/>
              <a:t>Average Price by # of Bathrooms – </a:t>
            </a:r>
            <a:r>
              <a:rPr lang="en-US" dirty="0" smtClean="0"/>
              <a:t>Rhode Island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901" y="1700766"/>
            <a:ext cx="1342368" cy="488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472" y="1764783"/>
            <a:ext cx="5334455" cy="475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21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Price by # of Bathrooms – </a:t>
            </a:r>
            <a:r>
              <a:rPr lang="en-US" dirty="0" smtClean="0"/>
              <a:t>Columbus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06" y="1848907"/>
            <a:ext cx="1554667" cy="47883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7378" y="1957095"/>
            <a:ext cx="4874619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296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4F5A05-78FF-D620-4B38-ED6D1403A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32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Average Price </a:t>
            </a:r>
            <a:r>
              <a:rPr lang="en-US" dirty="0" smtClean="0"/>
              <a:t>by Room Types - Asheville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218D9FF-13AC-B4AD-E521-FD763937C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B4F6037-D206-B752-090B-ACF8A1DB6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64" y="1690687"/>
            <a:ext cx="3896295" cy="49054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78A5B59-5967-4F36-3493-F276E4961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181" y="1487325"/>
            <a:ext cx="7637755" cy="531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04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Price by Room Types </a:t>
            </a:r>
            <a:r>
              <a:rPr lang="en-US" dirty="0" smtClean="0"/>
              <a:t>– Rhode Island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940911"/>
            <a:ext cx="4013200" cy="4521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245" y="1940911"/>
            <a:ext cx="4215665" cy="463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5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Price by Room Types </a:t>
            </a:r>
            <a:r>
              <a:rPr lang="en-US" dirty="0" smtClean="0"/>
              <a:t>– Columbus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072" y="2029373"/>
            <a:ext cx="4089400" cy="447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297" y="1853248"/>
            <a:ext cx="4540171" cy="490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851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by </a:t>
            </a:r>
            <a:r>
              <a:rPr lang="en-US" dirty="0" smtClean="0"/>
              <a:t>Rating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Rating by Bedrooms/Room Type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Rating of hosts with different total listings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48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3816DC-A6CC-2E52-20A2-521C198A1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289" y="2356945"/>
            <a:ext cx="3598977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Average </a:t>
            </a:r>
            <a:r>
              <a:rPr lang="en-US" sz="4000" dirty="0" smtClean="0"/>
              <a:t>Rating for Listings</a:t>
            </a:r>
            <a:endParaRPr lang="en-US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255" y="791420"/>
            <a:ext cx="1366690" cy="59672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565" y="791419"/>
            <a:ext cx="1366690" cy="596724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5385" y="791416"/>
            <a:ext cx="1238820" cy="59672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4205" y="791415"/>
            <a:ext cx="1333701" cy="59672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381703" y="370490"/>
            <a:ext cx="115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Asheville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697889" y="370490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Rhode Island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59077" y="370490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Columbus</a:t>
            </a:r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2335" y="791414"/>
            <a:ext cx="1547684" cy="596724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00019" y="791414"/>
            <a:ext cx="1547684" cy="595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272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210DFE-FF7A-F9E7-8E93-F4D1EDB11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scores of hosts with different total listings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0CC82A4-B222-D975-1584-426B6480F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479" y="2483069"/>
            <a:ext cx="6718545" cy="265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53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Decided on project scope and created proposal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Downloaded and analyzed raw data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Used Pandas in </a:t>
            </a:r>
            <a:r>
              <a:rPr lang="en-US" dirty="0" err="1" smtClean="0"/>
              <a:t>Jupyter</a:t>
            </a:r>
            <a:r>
              <a:rPr lang="en-US" dirty="0" smtClean="0"/>
              <a:t> Notebook to clean the data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Used </a:t>
            </a:r>
            <a:r>
              <a:rPr lang="en-US" dirty="0" err="1" smtClean="0"/>
              <a:t>Matplotlib</a:t>
            </a:r>
            <a:r>
              <a:rPr lang="en-US" dirty="0" smtClean="0"/>
              <a:t> to create visualizations of the data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Created write-up summary to showcase major findings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285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326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795" y="2052918"/>
            <a:ext cx="9961756" cy="399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86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by Price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Price by Bedrooms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Price by Beds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Price by Bathrooms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Price by Room Type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471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F6174EE-08CC-2775-D47A-992B495AF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51" y="61726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Average Price </a:t>
            </a:r>
            <a:r>
              <a:rPr lang="en-US" dirty="0" smtClean="0"/>
              <a:t>by # </a:t>
            </a:r>
            <a:r>
              <a:rPr lang="en-US" dirty="0"/>
              <a:t>of </a:t>
            </a:r>
            <a:r>
              <a:rPr lang="en-US" dirty="0" smtClean="0"/>
              <a:t>Bedrooms - Asheville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5A6FC05-635A-3FEB-14FD-BAEFD26BBF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31" t="5255" r="56482"/>
          <a:stretch/>
        </p:blipFill>
        <p:spPr>
          <a:xfrm>
            <a:off x="877614" y="1505530"/>
            <a:ext cx="1702173" cy="48690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A85E791-26CA-69FD-0269-75790ECFE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206" y="1505530"/>
            <a:ext cx="541972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374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232001"/>
            <a:ext cx="9404723" cy="1400530"/>
          </a:xfrm>
        </p:spPr>
        <p:txBody>
          <a:bodyPr/>
          <a:lstStyle/>
          <a:p>
            <a:pPr algn="ctr"/>
            <a:r>
              <a:rPr lang="en-US" dirty="0"/>
              <a:t>Average Price </a:t>
            </a:r>
            <a:r>
              <a:rPr lang="en-US" dirty="0" smtClean="0"/>
              <a:t>by # </a:t>
            </a:r>
            <a:r>
              <a:rPr lang="en-US" dirty="0"/>
              <a:t>of Bedrooms </a:t>
            </a:r>
            <a:r>
              <a:rPr lang="en-US" dirty="0" smtClean="0"/>
              <a:t>– Rhode Island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30" y="1747564"/>
            <a:ext cx="2768600" cy="4813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567" y="1747564"/>
            <a:ext cx="5477807" cy="485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847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247766"/>
            <a:ext cx="9404723" cy="1400530"/>
          </a:xfrm>
        </p:spPr>
        <p:txBody>
          <a:bodyPr/>
          <a:lstStyle/>
          <a:p>
            <a:pPr algn="ctr"/>
            <a:r>
              <a:rPr lang="en-US" dirty="0"/>
              <a:t>Average Price </a:t>
            </a:r>
            <a:r>
              <a:rPr lang="en-US" dirty="0" smtClean="0"/>
              <a:t>by </a:t>
            </a:r>
            <a:r>
              <a:rPr lang="en-US" dirty="0"/>
              <a:t># of Bedrooms - </a:t>
            </a:r>
            <a:r>
              <a:rPr lang="en-US" dirty="0" smtClean="0"/>
              <a:t>Columbus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164" y="1853248"/>
            <a:ext cx="2527300" cy="4813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360" y="1831789"/>
            <a:ext cx="5411634" cy="483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10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2A7A67-FA1E-2867-4040-6543533E8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235" y="168939"/>
            <a:ext cx="9404723" cy="1400530"/>
          </a:xfrm>
        </p:spPr>
        <p:txBody>
          <a:bodyPr/>
          <a:lstStyle/>
          <a:p>
            <a:pPr algn="ctr"/>
            <a:r>
              <a:rPr lang="en-US" dirty="0"/>
              <a:t>Average Price </a:t>
            </a:r>
            <a:r>
              <a:rPr lang="en-US" dirty="0" smtClean="0"/>
              <a:t>by # </a:t>
            </a:r>
            <a:r>
              <a:rPr lang="en-US" dirty="0"/>
              <a:t>of </a:t>
            </a:r>
            <a:r>
              <a:rPr lang="en-US" dirty="0" smtClean="0"/>
              <a:t>Beds - Asheville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DE18CD31-AFB6-DFE4-AEA6-ED410F83C4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62" t="3185" r="59480"/>
          <a:stretch/>
        </p:blipFill>
        <p:spPr>
          <a:xfrm>
            <a:off x="1605981" y="1610862"/>
            <a:ext cx="1405233" cy="48021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AC7C7D9-462E-D432-B27A-29A1CAA1B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9645" y="1610862"/>
            <a:ext cx="6132271" cy="485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735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Price by # of Beds </a:t>
            </a:r>
            <a:r>
              <a:rPr lang="en-US" dirty="0" smtClean="0"/>
              <a:t>– Rhode Island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545" y="1853248"/>
            <a:ext cx="1448330" cy="48951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472" y="1853248"/>
            <a:ext cx="5995046" cy="470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8722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4818</TotalTime>
  <Words>203</Words>
  <Application>Microsoft Macintosh PowerPoint</Application>
  <PresentationFormat>Widescreen</PresentationFormat>
  <Paragraphs>36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Century Gothic</vt:lpstr>
      <vt:lpstr>Wingdings 3</vt:lpstr>
      <vt:lpstr>Arial</vt:lpstr>
      <vt:lpstr>Ion</vt:lpstr>
      <vt:lpstr>Project 1 – Airbnb Analysis</vt:lpstr>
      <vt:lpstr>Project Overview</vt:lpstr>
      <vt:lpstr>Data Source</vt:lpstr>
      <vt:lpstr>Data Analysis by Price</vt:lpstr>
      <vt:lpstr>Average Price by # of Bedrooms - Asheville</vt:lpstr>
      <vt:lpstr>Average Price by # of Bedrooms – Rhode Island</vt:lpstr>
      <vt:lpstr>Average Price by # of Bedrooms - Columbus</vt:lpstr>
      <vt:lpstr>Average Price by # of Beds - Asheville</vt:lpstr>
      <vt:lpstr>Average Price by # of Beds – Rhode Island </vt:lpstr>
      <vt:lpstr>Average Price by # of Beds – Columbus</vt:lpstr>
      <vt:lpstr>Average Price by # of Bathrooms – Asheville</vt:lpstr>
      <vt:lpstr>Average Price by # of Bathrooms – Rhode Island</vt:lpstr>
      <vt:lpstr>Average Price by # of Bathrooms – Columbus</vt:lpstr>
      <vt:lpstr>Average Price by Room Types - Asheville</vt:lpstr>
      <vt:lpstr>Average Price by Room Types – Rhode Island</vt:lpstr>
      <vt:lpstr>Average Price by Room Types – Columbus </vt:lpstr>
      <vt:lpstr>Data Analysis by Rating</vt:lpstr>
      <vt:lpstr>Average Rating for Listings</vt:lpstr>
      <vt:lpstr>Average scores of hosts with different total listings</vt:lpstr>
      <vt:lpstr>Statistical Analysis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</dc:title>
  <dc:creator>Austin Vasquez</dc:creator>
  <cp:lastModifiedBy>Tim Mandel</cp:lastModifiedBy>
  <cp:revision>21</cp:revision>
  <dcterms:created xsi:type="dcterms:W3CDTF">2023-10-20T06:58:45Z</dcterms:created>
  <dcterms:modified xsi:type="dcterms:W3CDTF">2023-10-24T03:31:05Z</dcterms:modified>
</cp:coreProperties>
</file>

<file path=docProps/thumbnail.jpeg>
</file>